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7"/>
  </p:notesMasterIdLst>
  <p:sldIdLst>
    <p:sldId id="273" r:id="rId6"/>
    <p:sldId id="283" r:id="rId7"/>
    <p:sldId id="293" r:id="rId8"/>
    <p:sldId id="294" r:id="rId9"/>
    <p:sldId id="276" r:id="rId10"/>
    <p:sldId id="287" r:id="rId11"/>
    <p:sldId id="288" r:id="rId12"/>
    <p:sldId id="284" r:id="rId13"/>
    <p:sldId id="285" r:id="rId14"/>
    <p:sldId id="292" r:id="rId15"/>
    <p:sldId id="286" r:id="rId16"/>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2" d="100"/>
          <a:sy n="72" d="100"/>
        </p:scale>
        <p:origin x="1326" y="6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04/13/2020</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a:solidFill>
                  <a:schemeClr val="tx1"/>
                </a:solidFill>
              </a:rPr>
              <a:t>Washoe County Parcel Map Review Committee</a:t>
            </a:r>
          </a:p>
          <a:p>
            <a:pPr>
              <a:spcBef>
                <a:spcPts val="0"/>
              </a:spcBef>
            </a:pPr>
            <a:r>
              <a:rPr lang="en-US" sz="2800" b="1" dirty="0">
                <a:solidFill>
                  <a:schemeClr val="tx1"/>
                </a:solidFill>
              </a:rPr>
              <a:t>April 9, 2020</a:t>
            </a:r>
          </a:p>
        </p:txBody>
      </p:sp>
      <p:sp>
        <p:nvSpPr>
          <p:cNvPr id="4" name="Title 3"/>
          <p:cNvSpPr>
            <a:spLocks noGrp="1"/>
          </p:cNvSpPr>
          <p:nvPr>
            <p:ph type="ctrTitle"/>
          </p:nvPr>
        </p:nvSpPr>
        <p:spPr>
          <a:xfrm>
            <a:off x="495300" y="1066800"/>
            <a:ext cx="8229600" cy="811530"/>
          </a:xfrm>
        </p:spPr>
        <p:txBody>
          <a:bodyPr/>
          <a:lstStyle/>
          <a:p>
            <a:r>
              <a:rPr lang="en-US" sz="4000" dirty="0">
                <a:solidFill>
                  <a:schemeClr val="tx1"/>
                </a:solidFill>
              </a:rPr>
              <a:t>TENTATIVE PARCEL MAP CASE NUMBER WTPM20-0001 </a:t>
            </a:r>
            <a:br>
              <a:rPr lang="en-US" sz="4000" dirty="0">
                <a:solidFill>
                  <a:schemeClr val="tx1"/>
                </a:solidFill>
              </a:rPr>
            </a:br>
            <a:r>
              <a:rPr lang="en-US" sz="4000" dirty="0">
                <a:solidFill>
                  <a:schemeClr val="tx1"/>
                </a:solidFill>
              </a:rPr>
              <a:t>(MHC 70)</a:t>
            </a:r>
          </a:p>
        </p:txBody>
      </p:sp>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76200" y="990600"/>
            <a:ext cx="8991600" cy="3785652"/>
          </a:xfrm>
          <a:prstGeom prst="rect">
            <a:avLst/>
          </a:prstGeom>
          <a:noFill/>
        </p:spPr>
        <p:txBody>
          <a:bodyPr wrap="square" rtlCol="0">
            <a:spAutoFit/>
          </a:bodyPr>
          <a:lstStyle/>
          <a:p>
            <a:pPr algn="just"/>
            <a:r>
              <a:rPr lang="en-US" sz="4800" dirty="0"/>
              <a:t>Tentative parcel map to divide one parcel of approximately 35.73 acres into two parcels of approximately 25.73 acres and approximately 10.0 acres.</a:t>
            </a:r>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4785" y="34119"/>
            <a:ext cx="5243015" cy="67849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146377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35256"/>
            <a:ext cx="7391400" cy="6767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84518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162800" cy="792162"/>
          </a:xfrm>
        </p:spPr>
        <p:txBody>
          <a:bodyPr/>
          <a:lstStyle/>
          <a:p>
            <a:r>
              <a:rPr lang="en-US" dirty="0"/>
              <a:t>Overview</a:t>
            </a:r>
          </a:p>
        </p:txBody>
      </p:sp>
      <p:pic>
        <p:nvPicPr>
          <p:cNvPr id="1026"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28600" y="1143000"/>
            <a:ext cx="8634186" cy="358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9697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Overview</a:t>
            </a:r>
          </a:p>
        </p:txBody>
      </p:sp>
      <p:sp>
        <p:nvSpPr>
          <p:cNvPr id="6" name="TextBox 5"/>
          <p:cNvSpPr txBox="1"/>
          <p:nvPr/>
        </p:nvSpPr>
        <p:spPr>
          <a:xfrm>
            <a:off x="609600" y="1371600"/>
            <a:ext cx="7848600" cy="3970318"/>
          </a:xfrm>
          <a:prstGeom prst="rect">
            <a:avLst/>
          </a:prstGeom>
          <a:noFill/>
        </p:spPr>
        <p:txBody>
          <a:bodyPr wrap="square" rtlCol="0">
            <a:spAutoFit/>
          </a:bodyPr>
          <a:lstStyle/>
          <a:p>
            <a:pPr algn="just"/>
            <a:r>
              <a:rPr lang="en-US" sz="3600" dirty="0"/>
              <a:t>Development Suitability Constraints:  The South Valleys Area Plan Development Suitability Map, a part of the South Valleys Area Plan, identifies the subject parcel as having slopes greater than 15%, slopes greater than 30% and a ridgeline to be protected.</a:t>
            </a:r>
          </a:p>
        </p:txBody>
      </p:sp>
    </p:spTree>
    <p:extLst>
      <p:ext uri="{BB962C8B-B14F-4D97-AF65-F5344CB8AC3E}">
        <p14:creationId xmlns:p14="http://schemas.microsoft.com/office/powerpoint/2010/main" val="37610815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Conditions of Approval</a:t>
            </a:r>
          </a:p>
        </p:txBody>
      </p:sp>
      <p:pic>
        <p:nvPicPr>
          <p:cNvPr id="2050"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76200" y="1066800"/>
            <a:ext cx="8953500" cy="358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31102" y="4375813"/>
            <a:ext cx="3432103" cy="251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3173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943600" y="1066800"/>
            <a:ext cx="2971800" cy="3429000"/>
          </a:xfrm>
        </p:spPr>
        <p:txBody>
          <a:bodyPr/>
          <a:lstStyle/>
          <a:p>
            <a:pPr algn="r"/>
            <a:r>
              <a:rPr lang="en-US" dirty="0">
                <a:solidFill>
                  <a:schemeClr val="tx1"/>
                </a:solidFill>
              </a:rPr>
              <a:t>Reviewing Agencies</a:t>
            </a:r>
          </a:p>
        </p:txBody>
      </p:sp>
      <p:pic>
        <p:nvPicPr>
          <p:cNvPr id="5122"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52400" y="200641"/>
            <a:ext cx="5105400" cy="6517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3886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solidFill>
                  <a:schemeClr val="bg1"/>
                </a:solidFill>
              </a:rPr>
              <a:t>Tentative Parcel Map Findings</a:t>
            </a:r>
          </a:p>
        </p:txBody>
      </p:sp>
      <p:pic>
        <p:nvPicPr>
          <p:cNvPr id="6146"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28600" y="945736"/>
            <a:ext cx="8730446" cy="4997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9001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92162"/>
          </a:xfrm>
        </p:spPr>
        <p:txBody>
          <a:bodyPr/>
          <a:lstStyle/>
          <a:p>
            <a:r>
              <a:rPr lang="en-US" dirty="0"/>
              <a:t>Recommendation</a:t>
            </a:r>
          </a:p>
        </p:txBody>
      </p:sp>
      <p:sp>
        <p:nvSpPr>
          <p:cNvPr id="5" name="TextBox 4"/>
          <p:cNvSpPr txBox="1"/>
          <p:nvPr/>
        </p:nvSpPr>
        <p:spPr>
          <a:xfrm>
            <a:off x="152400" y="1143000"/>
            <a:ext cx="8686800" cy="1569660"/>
          </a:xfrm>
          <a:prstGeom prst="rect">
            <a:avLst/>
          </a:prstGeom>
          <a:noFill/>
        </p:spPr>
        <p:txBody>
          <a:bodyPr wrap="square" rtlCol="0">
            <a:spAutoFit/>
          </a:bodyPr>
          <a:lstStyle/>
          <a:p>
            <a:pPr algn="just"/>
            <a:r>
              <a:rPr lang="en-US" sz="3200" dirty="0"/>
              <a:t>After a thorough analysis and review, Parcel Map Case Number WTPM20-0001 is being recommended for approval with conditions. </a:t>
            </a:r>
          </a:p>
        </p:txBody>
      </p:sp>
    </p:spTree>
    <p:extLst>
      <p:ext uri="{BB962C8B-B14F-4D97-AF65-F5344CB8AC3E}">
        <p14:creationId xmlns:p14="http://schemas.microsoft.com/office/powerpoint/2010/main" val="2156156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Motions</a:t>
            </a:r>
          </a:p>
        </p:txBody>
      </p:sp>
      <p:sp>
        <p:nvSpPr>
          <p:cNvPr id="4" name="Content Placeholder 3"/>
          <p:cNvSpPr>
            <a:spLocks noGrp="1"/>
          </p:cNvSpPr>
          <p:nvPr>
            <p:ph idx="1"/>
          </p:nvPr>
        </p:nvSpPr>
        <p:spPr>
          <a:xfrm>
            <a:off x="228600" y="990600"/>
            <a:ext cx="8763000" cy="4724400"/>
          </a:xfrm>
        </p:spPr>
        <p:txBody>
          <a:bodyPr>
            <a:noAutofit/>
          </a:bodyPr>
          <a:lstStyle/>
          <a:p>
            <a:pPr marL="0" indent="0" algn="just">
              <a:lnSpc>
                <a:spcPct val="120000"/>
              </a:lnSpc>
              <a:buNone/>
            </a:pPr>
            <a:r>
              <a:rPr lang="en-US" sz="2800" dirty="0"/>
              <a:t>I move that, after giving reasoned consideration to the information contained within the staff report and the information received during the public meeting, that the Washoe County Parcel Map Review Committee approve Parcel Map Case Number WTPM20-0001 for MHC 70, LLC, subject to the conditions of approval included as Exhibit A with the staff report, and make the determination that the following criteria is or will be adequately provided for pursuant to Washoe County Code, Section 110.606.30.</a:t>
            </a:r>
            <a:endParaRPr lang="en-US" sz="2400" dirty="0"/>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200D7ED-6620-45A0-9F13-862FEFE886A3}">
  <ds:schemaRefs>
    <ds:schemaRef ds:uri="http://schemas.microsoft.com/office/2006/documentManagement/types"/>
    <ds:schemaRef ds:uri="http://purl.org/dc/terms/"/>
    <ds:schemaRef ds:uri="CEA9126C-A9B1-4F4A-855C-DD0F845697D2"/>
    <ds:schemaRef ds:uri="http://purl.org/dc/dcmitype/"/>
    <ds:schemaRef ds:uri="a94d8b85-37e1-4d17-8d55-8b7d207932bb"/>
    <ds:schemaRef ds:uri="http://schemas.microsoft.com/office/infopath/2007/PartnerControls"/>
    <ds:schemaRef ds:uri="http://schemas.openxmlformats.org/package/2006/metadata/core-properties"/>
    <ds:schemaRef ds:uri="http://purl.org/dc/elements/1.1/"/>
    <ds:schemaRef ds:uri="http://schemas.microsoft.com/office/2006/metadata/properties"/>
    <ds:schemaRef ds:uri="http://schemas.microsoft.com/sharepoint/v3/fields"/>
    <ds:schemaRef ds:uri="http://schemas.microsoft.com/sharepoint/v3"/>
    <ds:schemaRef ds:uri="http://www.w3.org/XML/1998/namespace"/>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BDC64AFA-9D40-4A59-8DD4-92F48563661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2088</TotalTime>
  <Words>203</Words>
  <Application>Microsoft Office PowerPoint</Application>
  <PresentationFormat>On-screen Show (4:3)</PresentationFormat>
  <Paragraphs>15</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Wingdings</vt:lpstr>
      <vt:lpstr>PowerPoint_Template_2015</vt:lpstr>
      <vt:lpstr>TENTATIVE PARCEL MAP CASE NUMBER WTPM20-0001  (MHC 70)</vt:lpstr>
      <vt:lpstr>Request</vt:lpstr>
      <vt:lpstr>PowerPoint Presentation</vt:lpstr>
      <vt:lpstr>PowerPoint Presentation</vt:lpstr>
      <vt:lpstr>Overview</vt:lpstr>
      <vt:lpstr>Overview</vt:lpstr>
      <vt:lpstr>Conditions of Approval</vt:lpstr>
      <vt:lpstr>Reviewing Agencies</vt:lpstr>
      <vt:lpstr>Tentative Parcel Map Findings</vt:lpstr>
      <vt:lpstr>Recommendation</vt:lpstr>
      <vt:lpstr>Possible Motions</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85</cp:revision>
  <cp:lastPrinted>2014-10-07T22:54:33Z</cp:lastPrinted>
  <dcterms:created xsi:type="dcterms:W3CDTF">2015-09-25T21:46:02Z</dcterms:created>
  <dcterms:modified xsi:type="dcterms:W3CDTF">2020-04-13T17:30:55Z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